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96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8F77D-222C-933D-C966-D0A57BACC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C91133-164A-8DFA-70B6-1CACBBBE1C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03395-D1A3-DEB2-EF77-00F535AFE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290D-F670-429E-BCF7-AA65FA501237}" type="datetimeFigureOut">
              <a:rPr lang="es-MX" smtClean="0"/>
              <a:t>04/12/2024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4FA91-796C-DCDE-FB45-078C2BF10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4DAF8-F92B-88A1-3E50-87881D02D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9D6E0-0EE6-4A28-BF1C-8D3CF9D9F55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66026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D605E-F301-8E7A-B64F-84A2B5E78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FE380B-86EE-64AE-38D7-E47F868EE1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B1227-5205-6779-F5BE-F58FEFFD8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290D-F670-429E-BCF7-AA65FA501237}" type="datetimeFigureOut">
              <a:rPr lang="es-MX" smtClean="0"/>
              <a:t>04/12/2024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3A1EE-9D5A-13A8-2453-E8B41134A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F59E5-3B1D-2691-83BA-DB6796656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9D6E0-0EE6-4A28-BF1C-8D3CF9D9F55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19874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DDD79D-F9CD-F96A-56C6-34A2F05BD3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8BB806-FC9A-E1B9-F221-39C353DF9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1CC79-0037-86F9-7A56-0DB5A5EB0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290D-F670-429E-BCF7-AA65FA501237}" type="datetimeFigureOut">
              <a:rPr lang="es-MX" smtClean="0"/>
              <a:t>04/12/2024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948BB-323F-ECF8-FB66-6D4D00237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FEF77-E7F5-56BA-8932-1681F05C4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9D6E0-0EE6-4A28-BF1C-8D3CF9D9F55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41625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62EEA-2C4A-0783-A58C-E1D36E7A7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0D9D1-88D1-D2A9-13E3-C7D5B4F26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21BDC-0220-152C-273A-F1398B4CE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290D-F670-429E-BCF7-AA65FA501237}" type="datetimeFigureOut">
              <a:rPr lang="es-MX" smtClean="0"/>
              <a:t>04/12/2024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535A6-BE4A-902F-3C65-7FCAA3355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AFA6C-AEFA-333A-BCD1-D82AE4C54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9D6E0-0EE6-4A28-BF1C-8D3CF9D9F55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12818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FE426-E658-B166-382A-ABA0374A2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65E225-2E7C-7188-8886-8D71EB5E3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A932C-D8EF-EFC8-F38A-4B4CA3665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290D-F670-429E-BCF7-AA65FA501237}" type="datetimeFigureOut">
              <a:rPr lang="es-MX" smtClean="0"/>
              <a:t>04/12/2024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2E58D-95B1-CD0C-7AB7-FCF2D9F9A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92D7B-B3FE-C996-812B-1828489D9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9D6E0-0EE6-4A28-BF1C-8D3CF9D9F55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04923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EC531-90A5-EA77-759E-9E6F5F557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47B50-1427-96AF-27E1-E2A20A4E9F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CEA567-6C06-7EBD-868B-8F7CD15EB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79F58-29A0-132F-8725-89350026E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290D-F670-429E-BCF7-AA65FA501237}" type="datetimeFigureOut">
              <a:rPr lang="es-MX" smtClean="0"/>
              <a:t>04/12/2024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66A138-042C-B909-85C5-050955718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A6C38C-9A29-A718-C154-18201E7A0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9D6E0-0EE6-4A28-BF1C-8D3CF9D9F55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73908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47062-49A8-2943-68C7-908CC31A4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9982B-4228-1C26-42C0-4FE17E87E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BA9EFF-E813-A4CD-ED09-F2AFCA84AD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4923D0-C2FC-1EA8-9B0D-C0CF1686B2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590085-2778-AB96-6361-07EFE47A64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3389E2-250D-ADB9-77A9-2898D2EF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290D-F670-429E-BCF7-AA65FA501237}" type="datetimeFigureOut">
              <a:rPr lang="es-MX" smtClean="0"/>
              <a:t>04/12/2024</a:t>
            </a:fld>
            <a:endParaRPr lang="es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18461E-B867-AFA6-6DC0-4103E0567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C61649-6B0E-9F5D-CE88-EDF6B443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9D6E0-0EE6-4A28-BF1C-8D3CF9D9F55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92173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D88A9-E37F-A278-D5D7-FBB614582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FCB8DD-F85B-A5F3-F217-068091ABC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290D-F670-429E-BCF7-AA65FA501237}" type="datetimeFigureOut">
              <a:rPr lang="es-MX" smtClean="0"/>
              <a:t>04/12/2024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0253CC-DC84-2764-DAD1-9AF0BC5DF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B56D53-0EDB-64A9-69FB-9919B1EC2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9D6E0-0EE6-4A28-BF1C-8D3CF9D9F55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94629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994ABB-131D-BD61-D7E4-5560F9A66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290D-F670-429E-BCF7-AA65FA501237}" type="datetimeFigureOut">
              <a:rPr lang="es-MX" smtClean="0"/>
              <a:t>04/12/2024</a:t>
            </a:fld>
            <a:endParaRPr lang="es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F0D3B4-259C-E09B-B33B-1FBE9635F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87984-13DC-6DF8-A7CE-4B6725B0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9D6E0-0EE6-4A28-BF1C-8D3CF9D9F55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26364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6BB07-5872-0A78-CC9A-7AE843622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09324-7E7A-2611-4580-765514ED0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231A37-1C93-8457-79C3-B49780047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A9D6C4-997A-C92A-956B-3CB44AB32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290D-F670-429E-BCF7-AA65FA501237}" type="datetimeFigureOut">
              <a:rPr lang="es-MX" smtClean="0"/>
              <a:t>04/12/2024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201981-B644-9D4F-7CC3-F2C939B02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B1428-5F5C-0D00-198D-661009610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9D6E0-0EE6-4A28-BF1C-8D3CF9D9F55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56933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4091E-2DE9-F523-A90F-DA046E098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5DB5B5-1C01-221F-1778-5297255E10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061731-B657-2F9E-C52C-99FA7B5086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DD6DE-8392-C11B-0F54-87A6D802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290D-F670-429E-BCF7-AA65FA501237}" type="datetimeFigureOut">
              <a:rPr lang="es-MX" smtClean="0"/>
              <a:t>04/12/2024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A26223-931D-10C4-A5BA-ACAD9119D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C864E-59CE-AE4C-B315-ACBB9BBC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9D6E0-0EE6-4A28-BF1C-8D3CF9D9F55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6905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BAA9B0-1D61-968D-BB71-0287F1822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EE1D2A-6312-9FD2-43CA-8B9E1329F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1E3BB-609A-853C-4046-8BF9097E3D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2C290D-F670-429E-BCF7-AA65FA501237}" type="datetimeFigureOut">
              <a:rPr lang="es-MX" smtClean="0"/>
              <a:t>04/12/2024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7F595-3E5D-6215-DF98-4B75341FC2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3E3C9-6D09-EDAD-22F1-2EE4E5FE5B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89D6E0-0EE6-4A28-BF1C-8D3CF9D9F55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54973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525E53F-7A43-69B4-44AE-15368858CB9F}"/>
              </a:ext>
            </a:extLst>
          </p:cNvPr>
          <p:cNvGrpSpPr/>
          <p:nvPr/>
        </p:nvGrpSpPr>
        <p:grpSpPr>
          <a:xfrm>
            <a:off x="876306" y="285749"/>
            <a:ext cx="10804136" cy="6385244"/>
            <a:chOff x="876306" y="285749"/>
            <a:chExt cx="10804136" cy="6385244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CD383CB3-ED69-4F3A-3A48-2CD131BD6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306" y="285749"/>
              <a:ext cx="2926080" cy="2194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>
              <a:extLst>
                <a:ext uri="{FF2B5EF4-FFF2-40B4-BE49-F238E27FC236}">
                  <a16:creationId xmlns:a16="http://schemas.microsoft.com/office/drawing/2014/main" id="{8EF7AECD-D2C6-A16A-E34A-A7CAF28906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5329" y="285749"/>
              <a:ext cx="2926080" cy="2194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6">
              <a:extLst>
                <a:ext uri="{FF2B5EF4-FFF2-40B4-BE49-F238E27FC236}">
                  <a16:creationId xmlns:a16="http://schemas.microsoft.com/office/drawing/2014/main" id="{991EC312-5170-6457-68AE-60CFF2F635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4362" y="285749"/>
              <a:ext cx="2926080" cy="2194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6">
              <a:extLst>
                <a:ext uri="{FF2B5EF4-FFF2-40B4-BE49-F238E27FC236}">
                  <a16:creationId xmlns:a16="http://schemas.microsoft.com/office/drawing/2014/main" id="{2162A8F7-FD36-1F29-E2D9-9AF1BE5717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306" y="2480309"/>
              <a:ext cx="2926080" cy="2194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8">
              <a:extLst>
                <a:ext uri="{FF2B5EF4-FFF2-40B4-BE49-F238E27FC236}">
                  <a16:creationId xmlns:a16="http://schemas.microsoft.com/office/drawing/2014/main" id="{51CE040F-B135-F9FC-BBF4-E04A34609F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4362" y="2480309"/>
              <a:ext cx="2926080" cy="2194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1278B0F9-5353-C288-7E03-62D2B1B2A8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306" y="4476433"/>
              <a:ext cx="2926080" cy="2194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4">
              <a:extLst>
                <a:ext uri="{FF2B5EF4-FFF2-40B4-BE49-F238E27FC236}">
                  <a16:creationId xmlns:a16="http://schemas.microsoft.com/office/drawing/2014/main" id="{54FD841E-2183-6CF9-1F05-B3E5C3B994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5329" y="4476433"/>
              <a:ext cx="2926080" cy="2194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D17C093E-BA03-559E-99FD-7C64855859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4362" y="4476433"/>
              <a:ext cx="2926080" cy="2194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D424E9A-3D05-913E-E457-E6DF5086D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5329" y="2480309"/>
              <a:ext cx="2926080" cy="2194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25894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08A7500-985D-A6BE-CE5E-BCFB8C302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675" y="1581150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33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D7029D99-2191-FC21-F4B1-F23A9A6E99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0" r="13094"/>
          <a:stretch/>
        </p:blipFill>
        <p:spPr bwMode="auto">
          <a:xfrm>
            <a:off x="367160" y="1807420"/>
            <a:ext cx="427583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9C8A4A0-49B9-DC72-3F2A-1779D89A7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087" y="4101358"/>
            <a:ext cx="27432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F0868EC-44E8-C021-AC74-A8298DBAF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38" y="4101358"/>
            <a:ext cx="27432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66424AE-2341-67DD-8437-233CFB2DBBBE}"/>
              </a:ext>
            </a:extLst>
          </p:cNvPr>
          <p:cNvCxnSpPr>
            <a:cxnSpLocks/>
          </p:cNvCxnSpPr>
          <p:nvPr/>
        </p:nvCxnSpPr>
        <p:spPr>
          <a:xfrm flipV="1">
            <a:off x="2083324" y="1807420"/>
            <a:ext cx="3035431" cy="1030048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2C28BD-FB2F-21C2-E226-AF3BF953E193}"/>
              </a:ext>
            </a:extLst>
          </p:cNvPr>
          <p:cNvCxnSpPr>
            <a:cxnSpLocks/>
            <a:endCxn id="1030" idx="1"/>
          </p:cNvCxnSpPr>
          <p:nvPr/>
        </p:nvCxnSpPr>
        <p:spPr>
          <a:xfrm>
            <a:off x="1366003" y="4101358"/>
            <a:ext cx="3848935" cy="1028700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2710AA7-58D0-0B24-7B4E-92539E15125D}"/>
              </a:ext>
            </a:extLst>
          </p:cNvPr>
          <p:cNvSpPr txBox="1"/>
          <p:nvPr/>
        </p:nvSpPr>
        <p:spPr>
          <a:xfrm>
            <a:off x="6928701" y="3429000"/>
            <a:ext cx="336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Cognitive Features Performance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39728F-632C-79A9-EB0A-B79E9DF01AFD}"/>
              </a:ext>
            </a:extLst>
          </p:cNvPr>
          <p:cNvSpPr txBox="1"/>
          <p:nvPr/>
        </p:nvSpPr>
        <p:spPr>
          <a:xfrm>
            <a:off x="7165942" y="6277118"/>
            <a:ext cx="2846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CSF Features Performance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BB973A06-FE9A-B5EE-71BA-A39EA2796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755" y="1253331"/>
            <a:ext cx="27432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E2E9BAA-A1F8-9960-D854-F2F708266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119" y="1253240"/>
            <a:ext cx="27432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E06717-42D3-31C4-D394-1D65A6712154}"/>
              </a:ext>
            </a:extLst>
          </p:cNvPr>
          <p:cNvSpPr txBox="1"/>
          <p:nvPr/>
        </p:nvSpPr>
        <p:spPr>
          <a:xfrm>
            <a:off x="2262432" y="754144"/>
            <a:ext cx="659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/>
              <a:t>ROC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6813FC-DA25-A37E-5B81-7799A7805513}"/>
              </a:ext>
            </a:extLst>
          </p:cNvPr>
          <p:cNvSpPr txBox="1"/>
          <p:nvPr/>
        </p:nvSpPr>
        <p:spPr>
          <a:xfrm>
            <a:off x="6268825" y="754144"/>
            <a:ext cx="65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/>
              <a:t>DCA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594BAD-04AD-3D36-9205-513303AF4625}"/>
              </a:ext>
            </a:extLst>
          </p:cNvPr>
          <p:cNvSpPr txBox="1"/>
          <p:nvPr/>
        </p:nvSpPr>
        <p:spPr>
          <a:xfrm>
            <a:off x="9130999" y="754144"/>
            <a:ext cx="1588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/>
              <a:t>Kaplan-Meier</a:t>
            </a:r>
          </a:p>
        </p:txBody>
      </p:sp>
    </p:spTree>
    <p:extLst>
      <p:ext uri="{BB962C8B-B14F-4D97-AF65-F5344CB8AC3E}">
        <p14:creationId xmlns:p14="http://schemas.microsoft.com/office/powerpoint/2010/main" val="359590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E7142C5-64D1-E3E4-978F-CE55834D928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365" y="539615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6225B6B-88D5-181E-3E9B-3F535E162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616" y="4559841"/>
            <a:ext cx="27432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971CBE-DD31-AD1C-7280-258D78E9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616" y="640983"/>
            <a:ext cx="2743200" cy="195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E03C0D6-1F10-C635-1F65-DB8934867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616" y="2600412"/>
            <a:ext cx="2743200" cy="195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E0F99B29-4424-61D7-D8AA-0924AD5EB4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6" t="3972" r="21348" b="16879"/>
          <a:stretch/>
        </p:blipFill>
        <p:spPr bwMode="auto">
          <a:xfrm>
            <a:off x="1627965" y="3282815"/>
            <a:ext cx="3200400" cy="352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2F1F07-D18F-3F35-D88A-2A85A755D830}"/>
              </a:ext>
            </a:extLst>
          </p:cNvPr>
          <p:cNvSpPr txBox="1"/>
          <p:nvPr/>
        </p:nvSpPr>
        <p:spPr>
          <a:xfrm>
            <a:off x="1974905" y="170283"/>
            <a:ext cx="2572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Train: Selected Features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756C2E-087B-D1D7-6471-67A46FA02E8B}"/>
              </a:ext>
            </a:extLst>
          </p:cNvPr>
          <p:cNvSpPr txBox="1"/>
          <p:nvPr/>
        </p:nvSpPr>
        <p:spPr>
          <a:xfrm>
            <a:off x="7177405" y="170283"/>
            <a:ext cx="2411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Test: Model Evaluation</a:t>
            </a:r>
          </a:p>
        </p:txBody>
      </p:sp>
      <p:sp>
        <p:nvSpPr>
          <p:cNvPr id="4" name="Text Box 14">
            <a:extLst>
              <a:ext uri="{FF2B5EF4-FFF2-40B4-BE49-F238E27FC236}">
                <a16:creationId xmlns:a16="http://schemas.microsoft.com/office/drawing/2014/main" id="{A251055B-5F89-C65A-0928-6D4D61DE797F}"/>
              </a:ext>
            </a:extLst>
          </p:cNvPr>
          <p:cNvSpPr txBox="1"/>
          <p:nvPr/>
        </p:nvSpPr>
        <p:spPr>
          <a:xfrm>
            <a:off x="959945" y="1783229"/>
            <a:ext cx="1336040" cy="289560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/>
            <a:r>
              <a:rPr lang="en-US" sz="7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Red:</a:t>
            </a:r>
            <a:r>
              <a:rPr lang="en-US" sz="7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# subject converted</a:t>
            </a:r>
            <a:endParaRPr lang="en-US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7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Blue:</a:t>
            </a:r>
            <a:r>
              <a:rPr lang="en-US" sz="7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# subject non-converted</a:t>
            </a:r>
            <a:endParaRPr lang="en-US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234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4ACEC-DC97-7E3C-9276-72131A36A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Content Placeholder 3" descr="A diagram of a flowchart&#10;&#10;Description automatically generated">
            <a:extLst>
              <a:ext uri="{FF2B5EF4-FFF2-40B4-BE49-F238E27FC236}">
                <a16:creationId xmlns:a16="http://schemas.microsoft.com/office/drawing/2014/main" id="{47F39A69-CDF9-B96C-CC5E-EEDA5FC71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040" y="668200"/>
            <a:ext cx="5538679" cy="52757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7025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F2FC7-CDD1-B668-5DA4-67691A17A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Content Placeholder 3" descr="A flowchart of a flowchart&#10;&#10;Description automatically generated">
            <a:extLst>
              <a:ext uri="{FF2B5EF4-FFF2-40B4-BE49-F238E27FC236}">
                <a16:creationId xmlns:a16="http://schemas.microsoft.com/office/drawing/2014/main" id="{3EF0B8B7-5C7D-EA54-BC5F-7917B108E0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034" y="2201588"/>
            <a:ext cx="2655916" cy="2685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flowchart of a computer program&#10;&#10;Description automatically generated">
            <a:extLst>
              <a:ext uri="{FF2B5EF4-FFF2-40B4-BE49-F238E27FC236}">
                <a16:creationId xmlns:a16="http://schemas.microsoft.com/office/drawing/2014/main" id="{770E4192-772D-43AF-7CD9-6A9106D283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497" y="1783873"/>
            <a:ext cx="4134485" cy="3520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0252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1064</TotalTime>
  <Words>28</Words>
  <Application>Microsoft Office PowerPoint</Application>
  <PresentationFormat>Widescreen</PresentationFormat>
  <Paragraphs>10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José Gerardo Tamez Pena</dc:creator>
  <cp:lastModifiedBy>José Gerardo Tamez Pena</cp:lastModifiedBy>
  <cp:revision>13</cp:revision>
  <dcterms:created xsi:type="dcterms:W3CDTF">2024-08-30T01:23:54Z</dcterms:created>
  <dcterms:modified xsi:type="dcterms:W3CDTF">2024-12-04T16:14:38Z</dcterms:modified>
</cp:coreProperties>
</file>